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5214890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535199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0,521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3426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Бұлтты, түнде және таңертең аздаған жаңбыр, тұман. Оңтүстік-шығыстан солтүстік-батысқа ауысып жел соғады, күші 1-6 м/с. Ауа температурасы түнде 1-3, күндіз 8-10 жылы.</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24 </a:t>
            </a:r>
            <a:r>
              <a:rPr lang="kk-KZ" altLang="ru-RU" sz="1200" b="1" dirty="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Тұман. Сол</a:t>
            </a:r>
            <a:r>
              <a:rPr lang="kk-KZ" altLang="ru-RU" sz="1200" dirty="0">
                <a:solidFill>
                  <a:srgbClr val="000000"/>
                </a:solidFill>
                <a:latin typeface="Times New Roman" pitchFamily="18" charset="0"/>
                <a:cs typeface="Times New Roman" pitchFamily="18" charset="0"/>
              </a:rPr>
              <a:t>түстік-шығыстан жел соғады, күші 0-5 м/с. Ауа 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a:solidFill>
                  <a:srgbClr val="000000"/>
                </a:solidFill>
                <a:latin typeface="Times New Roman" pitchFamily="18" charset="0"/>
                <a:cs typeface="Times New Roman" pitchFamily="18" charset="0"/>
              </a:rPr>
              <a:t>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19920</TotalTime>
  <Words>617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3530</cp:revision>
  <cp:lastPrinted>2023-02-06T06:57:51Z</cp:lastPrinted>
  <dcterms:created xsi:type="dcterms:W3CDTF">2018-03-27T06:03:00Z</dcterms:created>
  <dcterms:modified xsi:type="dcterms:W3CDTF">2024-03-23T08:45:35Z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