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108" d="100"/>
          <a:sy n="108" d="100"/>
        </p:scale>
        <p:origin x="2443"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85594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4306538"/>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7-12 м/с. Ауа температурасы түнде 7-9 аяз, күндіз 4-6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түнде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24</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түнде 25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28362</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4843</cp:revision>
  <cp:lastPrinted>2023-01-16T10:13:34Z</cp:lastPrinted>
  <dcterms:created xsi:type="dcterms:W3CDTF">2018-03-27T06:03:00Z</dcterms:created>
  <dcterms:modified xsi:type="dcterms:W3CDTF">2024-03-23T07:55:35Z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