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24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23 </a:t>
            </a:r>
            <a:r>
              <a:rPr lang="ru-RU" sz="1100" b="1" dirty="0" err="1">
                <a:latin typeface="Times New Roman" pitchFamily="18" charset="0"/>
                <a:cs typeface="Times New Roman" pitchFamily="18" charset="0"/>
              </a:rPr>
              <a:t>наурыз</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24 </a:t>
            </a:r>
            <a:r>
              <a:rPr lang="ru-RU" sz="1100" b="1" dirty="0" err="1">
                <a:latin typeface="Times New Roman" pitchFamily="18" charset="0"/>
                <a:cs typeface="Times New Roman" pitchFamily="18" charset="0"/>
              </a:rPr>
              <a:t>наурыз</a:t>
            </a:r>
            <a:r>
              <a:rPr lang="kk-KZ" altLang="ru-RU" sz="1100" b="1" dirty="0">
                <a:latin typeface="Times New Roman" pitchFamily="18" charset="0"/>
                <a:ea typeface="Times New Roman KZ"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Шығыстан жел соғады</a:t>
            </a:r>
            <a:r>
              <a:rPr lang="kk-KZ" sz="1200" dirty="0">
                <a:latin typeface="Times New Roman" pitchFamily="18" charset="0"/>
                <a:cs typeface="Times New Roman" pitchFamily="18" charset="0"/>
              </a:rPr>
              <a:t>, күші 4-9 м/с. Ауа температурасы түнде 0-2, күндіз 15-17 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25 наурызға</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24</a:t>
            </a:r>
            <a:r>
              <a:rPr lang="kk-KZ" altLang="ru-RU" sz="1050" b="1" dirty="0">
                <a:latin typeface="Times New Roman" pitchFamily="18" charset="0"/>
                <a:ea typeface="Times New Roman KZ" pitchFamily="18" charset="0"/>
                <a:cs typeface="Times New Roman" pitchFamily="18" charset="0"/>
              </a:rPr>
              <a:t> наурыз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25 </a:t>
            </a:r>
            <a:r>
              <a:rPr lang="kk-KZ" altLang="ru-RU" sz="1050" b="1" dirty="0">
                <a:latin typeface="Times New Roman" pitchFamily="18" charset="0"/>
                <a:ea typeface="Times New Roman KZ" pitchFamily="18" charset="0"/>
                <a:cs typeface="Times New Roman" pitchFamily="18" charset="0"/>
              </a:rPr>
              <a:t>наурыз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жуын-шашынсыз. Солтүстік-шығыстан</a:t>
            </a:r>
            <a:r>
              <a:rPr lang="kk-KZ" sz="1200" dirty="0">
                <a:latin typeface="Times New Roman" pitchFamily="18" charset="0"/>
                <a:cs typeface="Times New Roman" pitchFamily="18" charset="0"/>
              </a:rPr>
              <a:t> </a:t>
            </a:r>
            <a:r>
              <a:rPr lang="kk-KZ" sz="1200" dirty="0">
                <a:latin typeface="Times New Roman KZ" pitchFamily="18" charset="0"/>
                <a:ea typeface="Times New Roman KZ" pitchFamily="18" charset="0"/>
              </a:rPr>
              <a:t>жел соғады, күші 5-10 м/с. </a:t>
            </a:r>
            <a:r>
              <a:rPr lang="kk-KZ" sz="1200" dirty="0">
                <a:latin typeface="Times New Roman" pitchFamily="18" charset="0"/>
                <a:cs typeface="Times New Roman" pitchFamily="18" charset="0"/>
              </a:rPr>
              <a:t>Ауа температурасы 1-3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наурыз</a:t>
            </a:r>
            <a:r>
              <a:rPr lang="kk-KZ" sz="1200" dirty="0">
                <a:solidFill>
                  <a:schemeClr val="tx1"/>
                </a:solidFill>
                <a:latin typeface="Times New Roman" panose="02020603050405020304" pitchFamily="18" charset="0"/>
                <a:cs typeface="Times New Roman" panose="02020603050405020304" pitchFamily="18" charset="0"/>
              </a:rPr>
              <a:t>, 25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a:solidFill>
                  <a:srgbClr val="000000"/>
                </a:solidFill>
                <a:latin typeface="Times New Roman" panose="02020603050405020304" pitchFamily="18" charset="0"/>
                <a:cs typeface="Times New Roman" panose="02020603050405020304" pitchFamily="18" charset="0"/>
              </a:rPr>
              <a:t> А А / </a:t>
            </a:r>
            <a:r>
              <a:rPr lang="ru-RU" altLang="ru-RU" sz="1400" b="1" i="1" dirty="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18693</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4084</cp:revision>
  <cp:lastPrinted>2021-07-01T03:56:27Z</cp:lastPrinted>
  <dcterms:created xsi:type="dcterms:W3CDTF">2018-03-27T06:03:00Z</dcterms:created>
  <dcterms:modified xsi:type="dcterms:W3CDTF">2024-03-23T08:42:47Z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