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025744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83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23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23 наурыз 2024 ж. сағ. 20-ден 24 наурыз 2024 ж. сағ. 20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kk-KZ" sz="1200" dirty="0">
                <a:solidFill>
                  <a:prstClr val="black"/>
                </a:solidFill>
                <a:latin typeface="Times New Roman" panose="02020603050405020304" pitchFamily="18" charset="0"/>
                <a:cs typeface="Times New Roman" panose="02020603050405020304" pitchFamily="18" charset="0"/>
              </a:rPr>
              <a:t>. Түнде және тәңертең тұман. О</a:t>
            </a:r>
            <a:r>
              <a:rPr lang="kk-KZ" sz="1200" kern="1400" dirty="0">
                <a:solidFill>
                  <a:srgbClr val="000000"/>
                </a:solidFill>
                <a:latin typeface="Times New Roman" panose="02020603050405020304" pitchFamily="18" charset="0"/>
                <a:ea typeface="Times New Roman" panose="02020603050405020304" pitchFamily="18" charset="0"/>
              </a:rPr>
              <a:t>ңтүстік-</a:t>
            </a:r>
            <a:r>
              <a:rPr lang="ru-RU" sz="1200" kern="1400" dirty="0" err="1">
                <a:solidFill>
                  <a:srgbClr val="000000"/>
                </a:solidFill>
                <a:latin typeface="Times New Roman" panose="02020603050405020304" pitchFamily="18" charset="0"/>
                <a:ea typeface="Times New Roman" panose="02020603050405020304" pitchFamily="18" charset="0"/>
              </a:rPr>
              <a:t>батыстан</a:t>
            </a:r>
            <a:r>
              <a:rPr lang="ru-RU" sz="1200" kern="1400" dirty="0">
                <a:solidFill>
                  <a:srgbClr val="000000"/>
                </a:solidFill>
                <a:latin typeface="Times New Roman" panose="02020603050405020304" pitchFamily="18" charset="0"/>
                <a:ea typeface="Times New Roman" panose="02020603050405020304" pitchFamily="18" charset="0"/>
              </a:rPr>
              <a:t>, </a:t>
            </a:r>
            <a:r>
              <a:rPr lang="ru-RU" sz="1200" kern="1400" dirty="0" err="1">
                <a:solidFill>
                  <a:srgbClr val="000000"/>
                </a:solidFill>
                <a:latin typeface="Times New Roman" panose="02020603050405020304" pitchFamily="18" charset="0"/>
                <a:ea typeface="Times New Roman" panose="02020603050405020304" pitchFamily="18" charset="0"/>
              </a:rPr>
              <a:t>батыстан</a:t>
            </a:r>
            <a:r>
              <a:rPr lang="ru-RU" sz="1200" kern="1400" dirty="0">
                <a:solidFill>
                  <a:srgbClr val="000000"/>
                </a:solidFill>
                <a:latin typeface="Times New Roman" panose="02020603050405020304" pitchFamily="18" charset="0"/>
                <a:ea typeface="Times New Roman" panose="02020603050405020304" pitchFamily="18" charset="0"/>
              </a:rPr>
              <a:t> </a:t>
            </a:r>
            <a:r>
              <a:rPr lang="ru-RU" sz="1200" kern="1400" dirty="0" err="1">
                <a:solidFill>
                  <a:srgbClr val="000000"/>
                </a:solidFill>
                <a:latin typeface="Times New Roman" panose="02020603050405020304" pitchFamily="18" charset="0"/>
                <a:ea typeface="Times New Roman" panose="02020603050405020304" pitchFamily="18" charset="0"/>
              </a:rPr>
              <a:t>жел</a:t>
            </a:r>
            <a:r>
              <a:rPr lang="ru-RU" sz="1200" kern="1400" dirty="0">
                <a:solidFill>
                  <a:srgbClr val="000000"/>
                </a:solidFill>
                <a:latin typeface="Times New Roman" panose="02020603050405020304" pitchFamily="18" charset="0"/>
                <a:ea typeface="Times New Roman" panose="02020603050405020304" pitchFamily="18" charset="0"/>
              </a:rPr>
              <a:t> со</a:t>
            </a:r>
            <a:r>
              <a:rPr lang="kk-KZ" sz="1200" kern="1400" dirty="0">
                <a:solidFill>
                  <a:srgbClr val="000000"/>
                </a:solidFill>
                <a:latin typeface="Times New Roman" panose="02020603050405020304" pitchFamily="18" charset="0"/>
                <a:ea typeface="Times New Roman" panose="02020603050405020304" pitchFamily="18" charset="0"/>
              </a:rPr>
              <a:t>ғады, күші 7-12, күндіз екпіні 15-20 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25 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24</a:t>
            </a:r>
            <a:r>
              <a:rPr lang="kk-KZ" altLang="ru-RU" sz="1200" b="1" dirty="0">
                <a:solidFill>
                  <a:prstClr val="black"/>
                </a:solidFill>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25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жауын-шышынсыз. Оңтүстік-шығыстан</a:t>
            </a:r>
            <a:r>
              <a:rPr lang="kk-KZ" sz="1200" kern="1400" dirty="0">
                <a:solidFill>
                  <a:srgbClr val="000000"/>
                </a:solidFill>
                <a:latin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7-12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0-2</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081318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0.029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1469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0.294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354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1.772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117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777" y="3356992"/>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8943" y="245144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25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 Лемешко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19548</TotalTime>
  <Words>616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3681</cp:revision>
  <cp:lastPrinted>2021-07-01T07:38:07Z</cp:lastPrinted>
  <dcterms:created xsi:type="dcterms:W3CDTF">2018-03-27T06:03:00Z</dcterms:created>
  <dcterms:modified xsi:type="dcterms:W3CDTF">2024-03-23T08:35:19Z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