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173CF2E-2353-4A0A-94E7-AD0286A9D3F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55A7D-1626-4F04-A659-72D76A3F61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606CB-1B58-44F7-9B0D-3A057C174C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BC14E3-F89D-4313-B932-83AECF5071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D2350-7BF4-4B02-98A8-44561A2F7F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95AB7-5AB3-489C-8A3D-E5C58BE576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35B96B-7970-4F47-A8FD-68DB4773A6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59FC4F-C517-4926-BF56-C867E499F9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04786-FAF6-4E53-B0B9-A9A4337871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25301-ADBB-418F-A013-17C300C6AC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46C01-186D-41FE-B6F3-FCBE247463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EED55F-6B21-4862-AE54-E7E9CF6BA2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9537C55-2A32-4ED6-A172-85AE6AA817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83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23 марта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6175" y="131763"/>
            <a:ext cx="4816475" cy="16927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24 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23 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24 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>
                <a:solidFill>
                  <a:schemeClr val="tx1"/>
                </a:solidFill>
              </a:rPr>
              <a:t>без осадков</a:t>
            </a:r>
            <a:r>
              <a:rPr lang="kk-KZ" dirty="0">
                <a:solidFill>
                  <a:schemeClr val="tx1"/>
                </a:solidFill>
              </a:rPr>
              <a:t>. </a:t>
            </a:r>
            <a:r>
              <a:rPr lang="ru-RU" dirty="0">
                <a:solidFill>
                  <a:schemeClr val="tx1"/>
                </a:solidFill>
              </a:rPr>
              <a:t>Ветер 0-5 м/с. Температура воздуха ночью 3-5, днем 15-17 тепла.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kk-KZ" b="1" dirty="0">
                <a:solidFill>
                  <a:schemeClr val="tx1"/>
                </a:solidFill>
                <a:cs typeface="Times New Roman" pitchFamily="18" charset="0"/>
              </a:rPr>
              <a:t>25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марта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24 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25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марта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Переменная облачность</a:t>
            </a:r>
            <a:r>
              <a:rPr lang="ru-RU" dirty="0">
                <a:solidFill>
                  <a:schemeClr val="tx1"/>
                </a:solidFill>
              </a:rPr>
              <a:t>, без осадков. Ветер юго-восточный 3-8 м/с. Температура воздуха 5-7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2060575"/>
            <a:ext cx="4816475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24</a:t>
            </a:r>
            <a:r>
              <a:rPr lang="kk-KZ" altLang="en-US" b="1" dirty="0">
                <a:solidFill>
                  <a:schemeClr val="tx1"/>
                </a:solidFill>
                <a:sym typeface="+mn-ea"/>
              </a:rPr>
              <a:t> марта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25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марта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8238" y="3597275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23 марта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1733751"/>
              </p:ext>
            </p:extLst>
          </p:nvPr>
        </p:nvGraphicFramePr>
        <p:xfrm>
          <a:off x="4965700" y="4078288"/>
          <a:ext cx="4684713" cy="2349819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2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349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2456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126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6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6175" y="31194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>
                <a:solidFill>
                  <a:srgbClr val="000000"/>
                </a:solidFill>
                <a:cs typeface="Times New Roman" pitchFamily="18" charset="0"/>
              </a:rPr>
              <a:t>Канаева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Б.К.</a:t>
            </a:r>
            <a:r>
              <a:rPr lang="ru-RU" altLang="ru-RU" sz="1000" b="1" i="1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18976</TotalTime>
  <Words>806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4404</cp:revision>
  <cp:lastPrinted>2021-07-01T09:11:30Z</cp:lastPrinted>
  <dcterms:created xsi:type="dcterms:W3CDTF">2018-03-27T06:03:00Z</dcterms:created>
  <dcterms:modified xsi:type="dcterms:W3CDTF">2024-03-23T08:23:59Z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