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70" autoAdjust="0"/>
    <p:restoredTop sz="94660"/>
  </p:normalViewPr>
  <p:slideViewPr>
    <p:cSldViewPr showGuides="1">
      <p:cViewPr varScale="1">
        <p:scale>
          <a:sx n="120" d="100"/>
          <a:sy n="120" d="100"/>
        </p:scale>
        <p:origin x="1162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89677248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№83</a:t>
                      </a: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марта 2024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0010" y="2336661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марта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марта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2700" y="395770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23 марта 2024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37737138"/>
              </p:ext>
            </p:extLst>
          </p:nvPr>
        </p:nvGraphicFramePr>
        <p:xfrm>
          <a:off x="4989512" y="4393086"/>
          <a:ext cx="4747702" cy="168040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5530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453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35</a:t>
                      </a:r>
                      <a:endParaRPr lang="ru-KZ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0,07</a:t>
                      </a:r>
                      <a:endParaRPr lang="ru-KZ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453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940</a:t>
                      </a:r>
                      <a:endParaRPr lang="ru-KZ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0,2</a:t>
                      </a:r>
                      <a:endParaRPr lang="ru-KZ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453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82</a:t>
                      </a:r>
                      <a:endParaRPr lang="ru-KZ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0,4</a:t>
                      </a:r>
                      <a:endParaRPr lang="ru-KZ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213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17</a:t>
                      </a:r>
                      <a:endParaRPr lang="ru-KZ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0,04</a:t>
                      </a:r>
                      <a:endParaRPr lang="ru-KZ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4531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7</a:t>
                      </a:r>
                      <a:endParaRPr lang="ru-KZ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0,9</a:t>
                      </a:r>
                      <a:endParaRPr lang="ru-KZ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67179" y="213406"/>
            <a:ext cx="4759889" cy="2041585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24 марта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23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24 марта                    </a:t>
            </a:r>
          </a:p>
          <a:p>
            <a:pPr algn="just">
              <a:spcBef>
                <a:spcPts val="0"/>
              </a:spcBef>
              <a:spcAft>
                <a:spcPts val="800"/>
              </a:spcAft>
            </a:pPr>
            <a:r>
              <a:rPr lang="kk-KZ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   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Переменная облачность, без  осадков. Ночью и утром туман. Ветер южный юго-западный 5-10 м/с. Температура воздуха ночью 5-7 мороза, днем 3-5 тепла.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25 марта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24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25 марта</a:t>
            </a:r>
          </a:p>
          <a:p>
            <a:pPr lvl="0" indent="144000" algn="just">
              <a:spcBef>
                <a:spcPts val="0"/>
              </a:spcBef>
            </a:pP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Переменная облачность, без осадков.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Ночью и утром туман. Ветер южный 5-10м/с. Температура воздуха ночью 3-5 мороза.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76814" y="607476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Аянова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 /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Оспанова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24629</TotalTime>
  <Words>633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4366</cp:revision>
  <cp:lastPrinted>2021-07-01T03:56:27Z</cp:lastPrinted>
  <dcterms:created xsi:type="dcterms:W3CDTF">2018-03-27T06:03:00Z</dcterms:created>
  <dcterms:modified xsi:type="dcterms:W3CDTF">2024-03-23T07:54:39Z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