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25785005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марта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восточный, юго-восточный 2-7 м/с. Температура воздуха ночью 3-5 мороза, днем 5-7 тепла.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 с 20 ч.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9-14 м/с. Температура воздуха ночью 1-3 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10156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23 марта 2024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7751027"/>
              </p:ext>
            </p:extLst>
          </p:nvPr>
        </p:nvGraphicFramePr>
        <p:xfrm>
          <a:off x="5097016" y="4299341"/>
          <a:ext cx="4687289" cy="10218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1321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981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18572</TotalTime>
  <Words>612</Words>
  <Application>Microsoft Office PowerPoint</Application>
  <PresentationFormat>Лист A4 (210x297 мм)</PresentationFormat>
  <Paragraphs>84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3418</cp:revision>
  <cp:lastPrinted>2021-07-01T03:56:27Z</cp:lastPrinted>
  <dcterms:created xsi:type="dcterms:W3CDTF">2018-03-27T06:03:00Z</dcterms:created>
  <dcterms:modified xsi:type="dcterms:W3CDTF">2024-03-23T08:30:50Z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