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888276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без осадков. Ветер юго-западный 7-12 м/с. Температура воздуха ночью 7-9 мороза, днем 4-6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1-3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389470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марта, ночью 25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30189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5002</cp:revision>
  <cp:lastPrinted>2021-11-30T05:55:24Z</cp:lastPrinted>
  <dcterms:created xsi:type="dcterms:W3CDTF">2018-03-27T06:03:00Z</dcterms:created>
  <dcterms:modified xsi:type="dcterms:W3CDTF">2024-03-23T07:55:45Z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