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1194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небольшие осадки (дождь, снег). Ветер юго-восточный 5-10 м/с.  Температура воздуха ночью 0-3 мороза, днем 4-6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0-2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392347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18498</TotalTime>
  <Words>628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3414</cp:revision>
  <cp:lastPrinted>2021-07-01T03:56:27Z</cp:lastPrinted>
  <dcterms:created xsi:type="dcterms:W3CDTF">2018-03-27T06:03:00Z</dcterms:created>
  <dcterms:modified xsi:type="dcterms:W3CDTF">2024-03-23T08:30:37Z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