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28237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востчоный,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марта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марта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22286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96445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22667</TotalTime>
  <Words>700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3604</cp:revision>
  <cp:lastPrinted>2021-10-18T15:52:53Z</cp:lastPrinted>
  <dcterms:created xsi:type="dcterms:W3CDTF">2018-03-27T06:03:00Z</dcterms:created>
  <dcterms:modified xsi:type="dcterms:W3CDTF">2024-03-23T07:53:06Z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