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932800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926834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 северо-восточный с переходом на северо-западный 7-12 м/с. Температура воздуха ночью 6-8, днем 10-12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Н.А./Бочкова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25118</TotalTime>
  <Words>632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3240</cp:revision>
  <cp:lastPrinted>2021-10-15T03:50:29Z</cp:lastPrinted>
  <dcterms:created xsi:type="dcterms:W3CDTF">2018-03-27T06:03:00Z</dcterms:created>
  <dcterms:modified xsi:type="dcterms:W3CDTF">2024-03-23T07:57:25Z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