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110" d="100"/>
          <a:sy n="110" d="100"/>
        </p:scale>
        <p:origin x="2366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марта, ночью 25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160032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573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0,5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0,6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24 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9-14, днем 15-20 м/с. Температура воздуха ночью 9-11 мороза, днем 1-3 тепла.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по 08 ч. 25 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небольшой снег, гололед. Ветер юго-западный 9-14, порывы 15-20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15869</TotalTime>
  <Words>641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4611</cp:revision>
  <cp:lastPrinted>2021-07-01T03:56:27Z</cp:lastPrinted>
  <dcterms:created xsi:type="dcterms:W3CDTF">2018-03-27T06:03:00Z</dcterms:created>
  <dcterms:modified xsi:type="dcterms:W3CDTF">2024-03-23T07:58:09Z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