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марта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«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Талдыкорган на 24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марта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23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20 ч. 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 KZ" pitchFamily="18" charset="0"/>
                <a:ea typeface="Times New Roman KZ" pitchFamily="18" charset="0"/>
              </a:rPr>
              <a:t>Ветер восточный 4-9 м/с. Температура воздуха ночью 0-2, днем 15-17 тепла.</a:t>
            </a:r>
            <a:endParaRPr lang="kk-KZ" sz="1200" dirty="0">
              <a:latin typeface="Times New Roman KZ" pitchFamily="18" charset="0"/>
              <a:ea typeface="Times New Roman KZ" pitchFamily="18" charset="0"/>
              <a:cs typeface="Times New Roman" pitchFamily="18" charset="0"/>
            </a:endParaRPr>
          </a:p>
          <a:p>
            <a:r>
              <a:rPr lang="kk-KZ" sz="1200" dirty="0"/>
              <a:t>	</a:t>
            </a:r>
          </a:p>
          <a:p>
            <a:r>
              <a:rPr lang="ru-RU" sz="1200" dirty="0"/>
              <a:t>		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24 марта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23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 24 марта 2024 г.</a:t>
            </a:r>
          </a:p>
          <a:p>
            <a:pPr lvl="0"/>
            <a:r>
              <a:rPr lang="kk-KZ" sz="1200" dirty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 KZ" pitchFamily="18" charset="0"/>
                <a:ea typeface="Times New Roman KZ" pitchFamily="18" charset="0"/>
              </a:rPr>
              <a:t>Ветер северо-восточный 2-7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1-3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марта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25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 марта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0,136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575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0,115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0,127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32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</a:t>
                        </a:r>
                        <a:r>
                          <a:rPr lang="ru-RU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(7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А  / Конысбекова Н  Р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18809</TotalTime>
  <Words>600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Times New Roman</vt:lpstr>
      <vt:lpstr>Times New Roman KZ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4018</cp:revision>
  <cp:lastPrinted>2021-07-01T03:56:27Z</cp:lastPrinted>
  <dcterms:created xsi:type="dcterms:W3CDTF">2018-03-27T06:03:00Z</dcterms:created>
  <dcterms:modified xsi:type="dcterms:W3CDTF">2024-03-23T08:43:00Z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