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025056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№83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23 марта 2024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198212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23 марта 2024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марта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юго-восточный 8-13 м/с Температура воздуха ночью 5-7, днем 18-20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марта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24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 Температура воздуха ночью 6-8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8" y="2071678"/>
            <a:ext cx="4686637" cy="78483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марта 2024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957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13517</TotalTime>
  <Words>655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3049</cp:revision>
  <cp:lastPrinted>2021-07-01T03:56:27Z</cp:lastPrinted>
  <dcterms:created xsi:type="dcterms:W3CDTF">2018-03-27T06:03:00Z</dcterms:created>
  <dcterms:modified xsi:type="dcterms:W3CDTF">2024-03-23T07:58:42Z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