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юго-восточный0-5 м/с. Температура воздуха ночью 4-6 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марта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0-5 м/с. Температура воздуха 5-7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04645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марта, ночью 25 марта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35158</TotalTime>
  <Words>628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4227</cp:revision>
  <cp:lastPrinted>2021-02-03T11:37:00Z</cp:lastPrinted>
  <dcterms:created xsi:type="dcterms:W3CDTF">2018-03-27T06:03:00Z</dcterms:created>
  <dcterms:modified xsi:type="dcterms:W3CDTF">2024-03-23T07:59:19Z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