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32226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22</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22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8943136"/>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0.892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3772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22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7-12 м/с. Ауа температурасы түнде 7-9 аяз, күндіз 3-5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24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7-12 м/с. Ауа температурасы түнде 5-7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23</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24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28301</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4839</cp:revision>
  <cp:lastPrinted>2023-01-16T10:13:34Z</cp:lastPrinted>
  <dcterms:created xsi:type="dcterms:W3CDTF">2018-03-27T06:03:00Z</dcterms:created>
  <dcterms:modified xsi:type="dcterms:W3CDTF">2024-03-22T05:45:40Z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