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1" d="100"/>
          <a:sy n="121" d="100"/>
        </p:scale>
        <p:origin x="-171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9" y="138027"/>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915817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a:t>
            </a:r>
            <a:r>
              <a:rPr lang="kk-KZ" altLang="ru-RU" sz="1200" b="1" dirty="0" smtClean="0">
                <a:solidFill>
                  <a:srgbClr val="000000"/>
                </a:solidFill>
                <a:latin typeface="Times New Roman" panose="02020603050405020304" pitchFamily="18" charset="0"/>
                <a:cs typeface="Times New Roman" panose="02020603050405020304" pitchFamily="18" charset="0"/>
              </a:rPr>
              <a:t>22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3</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жауын-шашын (көбінесе жанбыр). Оңтүстік-шығытан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Оңтүстік-батыстан жел </a:t>
            </a:r>
            <a:r>
              <a:rPr lang="kk-KZ" sz="1200" dirty="0">
                <a:latin typeface="Times New Roman" pitchFamily="18" charset="0"/>
                <a:cs typeface="Times New Roman" pitchFamily="18" charset="0"/>
              </a:rPr>
              <a:t>соғады, күші 9-14 м/с. Ауа </a:t>
            </a:r>
            <a:r>
              <a:rPr lang="kk-KZ" sz="1200" dirty="0" smtClean="0">
                <a:latin typeface="Times New Roman" pitchFamily="18" charset="0"/>
                <a:cs typeface="Times New Roman" pitchFamily="18" charset="0"/>
              </a:rPr>
              <a:t>температурасы 0-2 градус </a:t>
            </a:r>
            <a:r>
              <a:rPr lang="kk-KZ" sz="1200" dirty="0">
                <a:latin typeface="Times New Roman" pitchFamily="18" charset="0"/>
                <a:cs typeface="Times New Roman" pitchFamily="18" charset="0"/>
              </a:rPr>
              <a:t>аяз.</a:t>
            </a: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8031478"/>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З.Ж./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18530</TotalTime>
  <Words>551</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3460</cp:revision>
  <cp:lastPrinted>2021-07-01T07:38:07Z</cp:lastPrinted>
  <dcterms:created xsi:type="dcterms:W3CDTF">2018-03-27T06:03:00Z</dcterms:created>
  <dcterms:modified xsi:type="dcterms:W3CDTF">2024-03-22T09:24:17Z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