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44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52193202"/>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№82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23 </a:t>
            </a:r>
            <a:r>
              <a:rPr lang="kk-KZ" altLang="ru-RU" sz="1200" b="1" dirty="0">
                <a:latin typeface="Times New Roman" panose="02020603050405020304" pitchFamily="18" charset="0"/>
                <a:cs typeface="Times New Roman" panose="02020603050405020304" pitchFamily="18" charset="0"/>
              </a:rPr>
              <a:t>наурызға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22 наурыз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kk-KZ"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Көшпелі б</a:t>
            </a:r>
            <a:r>
              <a:rPr lang="kk-KZ" sz="1200" dirty="0">
                <a:solidFill>
                  <a:prstClr val="black"/>
                </a:solidFill>
                <a:latin typeface="Times New Roman" panose="02020603050405020304" pitchFamily="18" charset="0"/>
                <a:ea typeface="Calibri" panose="020F0502020204030204" pitchFamily="34" charset="0"/>
              </a:rPr>
              <a:t>ұлтты</a:t>
            </a:r>
            <a:r>
              <a:rPr lang="kk-KZ" sz="1200" dirty="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жауын-шашын</a:t>
            </a:r>
            <a:r>
              <a:rPr lang="kk-KZ" sz="1200" dirty="0" smtClean="0">
                <a:solidFill>
                  <a:prstClr val="black"/>
                </a:solidFill>
                <a:latin typeface="Times New Roman" pitchFamily="18" charset="0"/>
                <a:cs typeface="Times New Roman" pitchFamily="18" charset="0"/>
              </a:rPr>
              <a:t>сыз.</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С</a:t>
            </a:r>
            <a:r>
              <a:rPr lang="kk-KZ" sz="1200" dirty="0" smtClean="0">
                <a:solidFill>
                  <a:prstClr val="black"/>
                </a:solidFill>
                <a:latin typeface="Times New Roman" pitchFamily="18" charset="0"/>
                <a:cs typeface="Times New Roman" pitchFamily="18" charset="0"/>
              </a:rPr>
              <a:t>олтүстік-батыстан соғатын жел оңтүстік-шығысқа ауысады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3-5</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a:t>
            </a:r>
            <a:endParaRPr lang="" sz="1200" dirty="0" smtClean="0">
              <a:solidFill>
                <a:prstClr val="black"/>
              </a:solidFill>
              <a:latin typeface="Times New Roman" pitchFamily="18" charset="0"/>
              <a:cs typeface="Times New Roman" pitchFamily="18" charset="0"/>
            </a:endParaRPr>
          </a:p>
          <a:p>
            <a:pPr algn="just">
              <a:spcBef>
                <a:spcPts val="0"/>
              </a:spcBef>
              <a:defRPr/>
            </a:pP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наурызға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23 </a:t>
            </a:r>
            <a:r>
              <a:rPr lang="kk-KZ" altLang="ru-RU" sz="1200" b="1" dirty="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 sz="1200" b="1" dirty="0" smtClean="0">
                <a:latin typeface="Times New Roman" panose="02020603050405020304" pitchFamily="18" charset="0"/>
                <a:cs typeface="Times New Roman" panose="02020603050405020304" pitchFamily="18" charset="0"/>
              </a:rPr>
              <a:t>2</a:t>
            </a:r>
            <a:r>
              <a:rPr lang="kk-KZ" sz="1200" b="1" dirty="0" smtClean="0">
                <a:latin typeface="Times New Roman" panose="02020603050405020304" pitchFamily="18" charset="0"/>
                <a:cs typeface="Times New Roman" panose="02020603050405020304" pitchFamily="18" charset="0"/>
              </a:rPr>
              <a:t>4</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a:t>
            </a:r>
            <a:r>
              <a:rPr lang="kk-KZ" sz="1200" dirty="0">
                <a:solidFill>
                  <a:prstClr val="black"/>
                </a:solidFill>
                <a:latin typeface="Times New Roman" panose="02020603050405020304" pitchFamily="18" charset="0"/>
                <a:ea typeface="Calibri" panose="020F0502020204030204" pitchFamily="34" charset="0"/>
              </a:rPr>
              <a:t>ұлтты</a:t>
            </a:r>
            <a:r>
              <a:rPr lang="kk-KZ" sz="1200" dirty="0">
                <a:solidFill>
                  <a:prstClr val="black"/>
                </a:solidFill>
                <a:latin typeface="Times New Roman" pitchFamily="18" charset="0"/>
                <a:cs typeface="Times New Roman" pitchFamily="18" charset="0"/>
              </a:rPr>
              <a:t>, жауын-шашынсыз.</a:t>
            </a:r>
            <a:r>
              <a:rPr lang="ru-RU" sz="1200" dirty="0">
                <a:solidFill>
                  <a:prstClr val="black"/>
                </a:solidFill>
                <a:latin typeface="Times New Roman" pitchFamily="18" charset="0"/>
                <a:cs typeface="Times New Roman" pitchFamily="18" charset="0"/>
              </a:rPr>
              <a:t> Ж</a:t>
            </a:r>
            <a:r>
              <a:rPr lang="kk-KZ" sz="1200" dirty="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оң</a:t>
            </a:r>
            <a:r>
              <a:rPr lang="ru-RU" sz="1200" dirty="0" err="1" smtClean="0">
                <a:solidFill>
                  <a:prstClr val="black"/>
                </a:solidFill>
                <a:latin typeface="Times New Roman" pitchFamily="18" charset="0"/>
                <a:cs typeface="Times New Roman" pitchFamily="18" charset="0"/>
              </a:rPr>
              <a:t>түстік-шығыстан</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2-7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7-9</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11308" y="231963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42504" y="328681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77439200"/>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 altLang="ru-RU" sz="1200" b="1" i="1" dirty="0">
                <a:solidFill>
                  <a:srgbClr val="000000"/>
                </a:solidFill>
                <a:latin typeface="Times New Roman" panose="02020603050405020304" pitchFamily="18" charset="0"/>
                <a:cs typeface="Times New Roman" panose="02020603050405020304" pitchFamily="18" charset="0"/>
              </a:rPr>
              <a:t>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18552</TotalTime>
  <Words>568</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3333</cp:revision>
  <cp:lastPrinted>2021-07-01T03:56:27Z</cp:lastPrinted>
  <dcterms:created xsi:type="dcterms:W3CDTF">2018-03-27T06:03:00Z</dcterms:created>
  <dcterms:modified xsi:type="dcterms:W3CDTF">2024-03-22T07:14:54Z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