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varScale="1">
        <p:scale>
          <a:sx n="115" d="100"/>
          <a:sy n="115" d="100"/>
        </p:scale>
        <p:origin x="-211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наурыз</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71490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наурызға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22</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23</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a:t>
            </a:r>
            <a:r>
              <a:rPr lang="kk-KZ" sz="1200" dirty="0" smtClean="0">
                <a:latin typeface="Times New Roman" pitchFamily="18" charset="0"/>
                <a:cs typeface="Times New Roman" pitchFamily="18" charset="0"/>
              </a:rPr>
              <a:t>ңтүстік-шығыстан жел соғады</a:t>
            </a:r>
            <a:r>
              <a:rPr lang="kk-KZ" sz="1200" dirty="0" smtClean="0">
                <a:latin typeface="Times New Roman" pitchFamily="18" charset="0"/>
                <a:cs typeface="Times New Roman" pitchFamily="18" charset="0"/>
              </a:rPr>
              <a:t>, күші </a:t>
            </a:r>
            <a:r>
              <a:rPr lang="ru-RU" sz="1200" dirty="0" smtClean="0">
                <a:latin typeface="Times New Roman" pitchFamily="18" charset="0"/>
                <a:cs typeface="Times New Roman" pitchFamily="18" charset="0"/>
              </a:rPr>
              <a:t>0-5</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5-7</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суық</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2-4</a:t>
            </a:r>
            <a:r>
              <a:rPr lang="ru-RU" sz="1200" dirty="0" smtClean="0">
                <a:latin typeface="Times New Roman" pitchFamily="18" charset="0"/>
                <a:cs typeface="Times New Roman" pitchFamily="18" charset="0"/>
              </a:rPr>
              <a:t>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24 </a:t>
            </a:r>
            <a:r>
              <a:rPr lang="kk-KZ" sz="1200" b="1" dirty="0" smtClean="0">
                <a:solidFill>
                  <a:srgbClr val="000000"/>
                </a:solidFill>
                <a:latin typeface="Times New Roman" pitchFamily="18" charset="0"/>
                <a:cs typeface="Times New Roman" pitchFamily="18" charset="0"/>
              </a:rPr>
              <a:t>наурызға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23</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24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жел соғады, күші </a:t>
            </a:r>
            <a:r>
              <a:rPr lang="kk-KZ" sz="1200" dirty="0" smtClean="0">
                <a:latin typeface="Times New Roman" pitchFamily="18" charset="0"/>
                <a:cs typeface="Times New Roman" pitchFamily="18" charset="0"/>
              </a:rPr>
              <a:t>0-5 </a:t>
            </a:r>
            <a:r>
              <a:rPr lang="kk-KZ" sz="1200" dirty="0" smtClean="0">
                <a:latin typeface="Times New Roman" pitchFamily="18" charset="0"/>
                <a:cs typeface="Times New Roman" pitchFamily="18" charset="0"/>
              </a:rPr>
              <a:t>м/с. Ауа температурасы 5-7 градус суық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785973952"/>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1416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0,283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1,510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0,197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0,650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9" y="357187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85992"/>
            <a:ext cx="4857784"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23 </a:t>
            </a:r>
            <a:r>
              <a:rPr lang="kk-KZ" sz="1200" dirty="0" smtClean="0">
                <a:solidFill>
                  <a:schemeClr val="tx1"/>
                </a:solidFill>
                <a:latin typeface="Times New Roman" panose="02020603050405020304" pitchFamily="18" charset="0"/>
                <a:cs typeface="Times New Roman" panose="02020603050405020304" pitchFamily="18" charset="0"/>
              </a:rPr>
              <a:t>наурыз, </a:t>
            </a:r>
            <a:r>
              <a:rPr lang="kk-KZ" sz="1200" dirty="0" smtClean="0">
                <a:solidFill>
                  <a:schemeClr val="tx1"/>
                </a:solidFill>
                <a:latin typeface="Times New Roman" panose="02020603050405020304" pitchFamily="18" charset="0"/>
                <a:cs typeface="Times New Roman" panose="02020603050405020304" pitchFamily="18" charset="0"/>
              </a:rPr>
              <a:t>24 </a:t>
            </a:r>
            <a:r>
              <a:rPr lang="kk-KZ" sz="1200" dirty="0" smtClean="0">
                <a:solidFill>
                  <a:schemeClr val="tx1"/>
                </a:solidFill>
                <a:latin typeface="Times New Roman" panose="02020603050405020304" pitchFamily="18" charset="0"/>
                <a:cs typeface="Times New Roman" panose="02020603050405020304" pitchFamily="18" charset="0"/>
              </a:rPr>
              <a:t>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жоғары</a:t>
            </a:r>
            <a:r>
              <a:rPr lang="kk-KZ"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3429000"/>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95297"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Проненко</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17150</TotalTime>
  <Words>521</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4128</cp:revision>
  <cp:lastPrinted>2021-07-01T07:38:07Z</cp:lastPrinted>
  <dcterms:created xsi:type="dcterms:W3CDTF">2018-03-27T06:03:00Z</dcterms:created>
  <dcterms:modified xsi:type="dcterms:W3CDTF">2024-03-22T07:22:39Z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