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66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1587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днем небольшие осадки (дождь, снег). Ветер восточный, юго-восточный 2-7 м/с. Температура воздуха ночью 3-5 мороза, днем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391906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18563</TotalTime>
  <Words>548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3414</cp:revision>
  <cp:lastPrinted>2021-07-01T03:56:27Z</cp:lastPrinted>
  <dcterms:created xsi:type="dcterms:W3CDTF">2018-03-27T06:03:00Z</dcterms:created>
  <dcterms:modified xsi:type="dcterms:W3CDTF">2024-03-22T09:22:26Z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