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366" y="-3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77821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7743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smtClean="0">
                <a:latin typeface="Times New Roman" pitchFamily="18" charset="0"/>
                <a:cs typeface="Times New Roman" pitchFamily="18" charset="0"/>
              </a:rPr>
              <a:t> жел</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58097"/>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18037</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2021-07-01T03:56:27Z</cp:lastPrinted>
  <dcterms:created xsi:type="dcterms:W3CDTF">2018-03-27T06:03:00Z</dcterms:created>
  <dcterms:modified xsi:type="dcterms:W3CDTF">2024-03-22T09:30:07Z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