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4389489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865022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түннің бірінші жартысында  жауын-шашын (көбінесе жаңбыр), тұман болады. Оңтүстік-шығыстан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3-5, күндіз 17-19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6-8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a:t>
            </a:r>
            <a:r>
              <a:rPr lang="ru-RU" sz="1200" b="1" i="1" dirty="0" smtClean="0">
                <a:latin typeface="Times New Roman" panose="02020603050405020304" pitchFamily="18" charset="0"/>
                <a:cs typeface="Times New Roman" panose="02020603050405020304" pitchFamily="18" charset="0"/>
              </a:rPr>
              <a:t>.К.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13685</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3179</cp:revision>
  <cp:lastPrinted>2021-07-01T03:56:27Z</cp:lastPrinted>
  <dcterms:created xsi:type="dcterms:W3CDTF">2018-03-27T06:03:00Z</dcterms:created>
  <dcterms:modified xsi:type="dcterms:W3CDTF">2024-03-22T07:20:24Z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