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кей </a:t>
            </a:r>
            <a:r>
              <a:rPr lang="kk-KZ" sz="1200" dirty="0" smtClean="0">
                <a:latin typeface="Times New Roman KZ" pitchFamily="18" charset="0"/>
                <a:ea typeface="Times New Roman KZ" pitchFamily="18" charset="0"/>
              </a:rPr>
              <a:t>уақыттарда жауын-шашын.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24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жуын-шашынсыз</a:t>
            </a:r>
            <a:r>
              <a:rPr lang="kk-KZ"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24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18690</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2021-07-01T03:56:27Z</cp:lastPrinted>
  <dcterms:created xsi:type="dcterms:W3CDTF">2018-03-27T06:03:00Z</dcterms:created>
  <dcterms:modified xsi:type="dcterms:W3CDTF">2024-03-22T06:28:42Z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