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2505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9821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 первой половине ночи осадки (преимущественно дождь), туман. Ветер юго-восточный 5-10 м/с Температура воздуха ночью 3-5, днем 17-19 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5-10 м/с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3047</cp:revision>
  <cp:lastPrinted>2021-07-01T03:56:27Z</cp:lastPrinted>
  <dcterms:created xsi:type="dcterms:W3CDTF">2018-03-27T06:03:00Z</dcterms:created>
  <dcterms:modified xsi:type="dcterms:W3CDTF">2024-03-22T07:20:15Z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