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22574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23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23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585576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ночью 24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21645</TotalTime>
  <Words>590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2021-07-01T03:56:27Z</cp:lastPrinted>
  <dcterms:created xsi:type="dcterms:W3CDTF">2018-03-27T06:03:00Z</dcterms:created>
  <dcterms:modified xsi:type="dcterms:W3CDTF">2024-03-22T07:03:42Z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