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1" d="100"/>
          <a:sy n="121" d="100"/>
        </p:scale>
        <p:origin x="2851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035744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днем небольшие осадки (преимущественно дождь). Ветер юго-восточный 5-10 м/с. Температура воздуха ночью 2-4 мороза, днем 3-5  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645141"/>
              </p:ext>
            </p:extLst>
          </p:nvPr>
        </p:nvGraphicFramePr>
        <p:xfrm>
          <a:off x="5003168" y="4005064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З. Ж.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18493</TotalTime>
  <Words>597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3411</cp:revision>
  <cp:lastPrinted>2021-07-01T03:56:27Z</cp:lastPrinted>
  <dcterms:created xsi:type="dcterms:W3CDTF">2018-03-27T06:03:00Z</dcterms:created>
  <dcterms:modified xsi:type="dcterms:W3CDTF">2024-03-22T09:07:00Z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