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982792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юго-восточный 2-7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/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4684" y="236247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13687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18899</TotalTime>
  <Words>608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3330</cp:revision>
  <cp:lastPrinted>2021-10-14T11:15:53Z</cp:lastPrinted>
  <dcterms:created xsi:type="dcterms:W3CDTF">2018-03-27T06:03:00Z</dcterms:created>
  <dcterms:modified xsi:type="dcterms:W3CDTF">2024-03-22T07:14:22Z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