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2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911702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23 марта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 по 20 ч. 23 марта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м/с. Температура воздуха ночью 5-7 мороза, днем 1-3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24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23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5-7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224627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0.608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18935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3110</cp:revision>
  <cp:lastPrinted>2021-07-01T03:56:27Z</cp:lastPrinted>
  <dcterms:created xsi:type="dcterms:W3CDTF">2018-03-27T06:03:00Z</dcterms:created>
  <dcterms:modified xsi:type="dcterms:W3CDTF">2024-03-22T07:59:14Z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