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555" y="-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21704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 юго-восточный 3-8 м/с. Температура воздуха ночью 8-10 мороза, днем 2-4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04074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 Ж.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19308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3488</cp:revision>
  <cp:lastPrinted>2021-07-01T03:56:27Z</cp:lastPrinted>
  <dcterms:created xsi:type="dcterms:W3CDTF">2018-03-27T06:03:00Z</dcterms:created>
  <dcterms:modified xsi:type="dcterms:W3CDTF">2024-03-22T08:33:02Z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