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828552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084297"/>
              </p:ext>
            </p:extLst>
          </p:nvPr>
        </p:nvGraphicFramePr>
        <p:xfrm>
          <a:off x="4989512" y="4393086"/>
          <a:ext cx="4747702" cy="1680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    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 осадков. 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с переходом на юго-восточный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и утром туман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24625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4360</cp:revision>
  <cp:lastPrinted>2021-07-01T03:56:27Z</cp:lastPrinted>
  <dcterms:created xsi:type="dcterms:W3CDTF">2018-03-27T06:03:00Z</dcterms:created>
  <dcterms:modified xsi:type="dcterms:W3CDTF">2024-03-22T06:08:30Z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