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75147155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82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55383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марта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Переменная облачность, без осадков. Ветер юго-западный 7-12 м/с. Температура воздуха ночью 7-9 мороза, днем 3-5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 марта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23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юго-западный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7-12 м/с. Температура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воздуха 5-7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3458543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142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марта, ночью 24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Седелёва./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30128</TotalTime>
  <Words>653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4997</cp:revision>
  <cp:lastPrinted>2021-11-30T05:55:24Z</cp:lastPrinted>
  <dcterms:created xsi:type="dcterms:W3CDTF">2018-03-27T06:03:00Z</dcterms:created>
  <dcterms:modified xsi:type="dcterms:W3CDTF">2024-03-22T05:46:05Z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