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91" d="100"/>
          <a:sy n="91" d="100"/>
        </p:scale>
        <p:origin x="-2868" y="-6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3-8 м/с. Температура воздуха ночью 8-10 мороза, днем 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648078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35151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4222</cp:revision>
  <cp:lastPrinted>2021-02-03T11:37:00Z</cp:lastPrinted>
  <dcterms:created xsi:type="dcterms:W3CDTF">2018-03-27T06:03:00Z</dcterms:created>
  <dcterms:modified xsi:type="dcterms:W3CDTF">2024-03-21T07:17:24Z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