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314117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3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Переменная облачность, без осадков. Ветер юго-западный 5-10 м/с. Температура воздуха ночью 10-12 мороза, днем 0-2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5-10 м/с. Температура воздуха 7-9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812779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марта, ночью 23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30127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4993</cp:revision>
  <cp:lastPrinted>2021-11-30T05:55:24Z</cp:lastPrinted>
  <dcterms:created xsi:type="dcterms:W3CDTF">2018-03-27T06:03:00Z</dcterms:created>
  <dcterms:modified xsi:type="dcterms:W3CDTF">2024-03-21T08:01:32Z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