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215051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22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по 20 ч. 22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Малооблачно, без осадков. Ветер 5-10 м/с. Температура воздуха ночью 7-9 мороза, днем 1-3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22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330610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18925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3109</cp:revision>
  <cp:lastPrinted>2021-07-01T03:56:27Z</cp:lastPrinted>
  <dcterms:created xsi:type="dcterms:W3CDTF">2018-03-27T06:03:00Z</dcterms:created>
  <dcterms:modified xsi:type="dcterms:W3CDTF">2024-03-21T07:38:11Z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