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65" y="-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6841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севере-восточный 5-10 м/с. Температура воздуха ночью 10-12 мороза, днем 0-2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севере-восточный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927768"/>
              </p:ext>
            </p:extLst>
          </p:nvPr>
        </p:nvGraphicFramePr>
        <p:xfrm>
          <a:off x="4953000" y="4149080"/>
          <a:ext cx="4643470" cy="2230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17999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3406</cp:revision>
  <cp:lastPrinted>2021-07-01T03:56:27Z</cp:lastPrinted>
  <dcterms:created xsi:type="dcterms:W3CDTF">2018-03-27T06:03:00Z</dcterms:created>
  <dcterms:modified xsi:type="dcterms:W3CDTF">2024-03-21T08:45:06Z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