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84" y="6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358785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21029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 с переходом на юго-восточный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7-9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43537" y="6320553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./Курмангабулова Н.Н.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25073</TotalTime>
  <Words>606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3239</cp:revision>
  <cp:lastPrinted>2021-10-15T03:50:29Z</cp:lastPrinted>
  <dcterms:created xsi:type="dcterms:W3CDTF">2018-03-27T06:03:00Z</dcterms:created>
  <dcterms:modified xsi:type="dcterms:W3CDTF">2024-03-21T07:06:45Z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