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965" y="-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40716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севере-восточный 5-10 м/с. Температура воздуха ночью 10-12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севере-восточный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697" y="2228764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022986"/>
              </p:ext>
            </p:extLst>
          </p:nvPr>
        </p:nvGraphicFramePr>
        <p:xfrm>
          <a:off x="5019674" y="4221088"/>
          <a:ext cx="4691064" cy="225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А.Т..,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19277</TotalTime>
  <Words>649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3483</cp:revision>
  <cp:lastPrinted>2021-07-01T03:56:27Z</cp:lastPrinted>
  <dcterms:created xsi:type="dcterms:W3CDTF">2018-03-27T06:03:00Z</dcterms:created>
  <dcterms:modified xsi:type="dcterms:W3CDTF">2024-03-21T08:42:27Z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