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1" d="100"/>
          <a:sy n="121" d="100"/>
        </p:scale>
        <p:origin x="-1718" y="-12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4768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9-14 м/с.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232837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18474</TotalTime>
  <Words>591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3407</cp:revision>
  <cp:lastPrinted>2021-07-01T03:56:27Z</cp:lastPrinted>
  <dcterms:created xsi:type="dcterms:W3CDTF">2018-03-27T06:03:00Z</dcterms:created>
  <dcterms:modified xsi:type="dcterms:W3CDTF">2024-03-21T08:30:13Z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