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173CF2E-2353-4A0A-94E7-AD0286A9D3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55A7D-1626-4F04-A659-72D76A3F61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06CB-1B58-44F7-9B0D-3A057C174C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C14E3-F89D-4313-B932-83AECF5071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D2350-7BF4-4B02-98A8-44561A2F7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5AB7-5AB3-489C-8A3D-E5C58BE576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B96B-7970-4F47-A8FD-68DB4773A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9FC4F-C517-4926-BF56-C867E499F9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04786-FAF6-4E53-B0B9-A9A4337871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25301-ADBB-418F-A013-17C300C6A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46C01-186D-41FE-B6F3-FCBE24746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ED55F-6B21-4862-AE54-E7E9CF6BA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9537C55-2A32-4ED6-A172-85AE6AA81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21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62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sz="1100" dirty="0">
                <a:solidFill>
                  <a:schemeClr val="tx1"/>
                </a:solidFill>
              </a:rPr>
              <a:t>Облачно, дождь, ночью и утром сильный. Ветер юго-западный 3-8, порывы 13 м/с. Температура воздуха ночью 5-7, днем 10-12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временами </a:t>
            </a:r>
            <a:r>
              <a:rPr lang="ru-RU" dirty="0" smtClean="0">
                <a:solidFill>
                  <a:schemeClr val="tx1"/>
                </a:solidFill>
              </a:rPr>
              <a:t>дождь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северо-западный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22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23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21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269075"/>
              </p:ext>
            </p:extLst>
          </p:nvPr>
        </p:nvGraphicFramePr>
        <p:xfrm>
          <a:off x="4965700" y="4078288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18959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4397</cp:revision>
  <cp:lastPrinted>2021-07-01T09:11:30Z</cp:lastPrinted>
  <dcterms:created xsi:type="dcterms:W3CDTF">2018-03-27T06:03:00Z</dcterms:created>
  <dcterms:modified xsi:type="dcterms:W3CDTF">2024-03-21T06:44:15Z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