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1136540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днем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до 08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</a:t>
            </a:r>
          </a:p>
          <a:p>
            <a:pPr lvl="0" indent="177800" algn="just">
              <a:defRPr/>
            </a:pP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64435" y="224424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2412090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19609</TotalTime>
  <Words>617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3361</cp:revision>
  <cp:lastPrinted>2021-07-01T03:56:27Z</cp:lastPrinted>
  <dcterms:created xsi:type="dcterms:W3CDTF">2018-03-27T06:03:00Z</dcterms:created>
  <dcterms:modified xsi:type="dcterms:W3CDTF">2024-03-21T06:33:54Z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