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21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Облачно, временами дождь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юго-восточный 7-12, порывы 15-20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5-7,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9-11 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22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21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22 марта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Облачно, временами дождь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2-7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213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7059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Мухитдинова Р.А.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18806</TotalTime>
  <Words>535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4015</cp:revision>
  <cp:lastPrinted>2021-07-01T03:56:27Z</cp:lastPrinted>
  <dcterms:created xsi:type="dcterms:W3CDTF">2018-03-27T06:03:00Z</dcterms:created>
  <dcterms:modified xsi:type="dcterms:W3CDTF">2024-03-21T06:05:40Z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