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82194868"/>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80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наурыз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97389" y="378258"/>
            <a:ext cx="4744855"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20 наурыз 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20-ден 21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 </a:t>
            </a:r>
            <a:r>
              <a:rPr lang="kk-KZ" altLang="ru-RU" sz="1200" b="1" dirty="0">
                <a:solidFill>
                  <a:prstClr val="black"/>
                </a:solidFill>
                <a:latin typeface="Times New Roman" panose="02020603050405020304" pitchFamily="18" charset="0"/>
                <a:cs typeface="Times New Roman" panose="02020603050405020304" pitchFamily="18" charset="0"/>
              </a:rPr>
              <a:t>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Аздаған бұлтты</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kern="1400" dirty="0" err="1" smtClean="0">
                <a:solidFill>
                  <a:srgbClr val="000000"/>
                </a:solidFill>
                <a:latin typeface="Times New Roman" panose="02020603050405020304" pitchFamily="18" charset="0"/>
                <a:ea typeface="Times New Roman" panose="02020603050405020304" pitchFamily="18" charset="0"/>
              </a:rPr>
              <a:t>Солтүстік-батыстан</a:t>
            </a:r>
            <a:r>
              <a:rPr lang="ru-RU" sz="1200" kern="1400" dirty="0" smtClean="0">
                <a:solidFill>
                  <a:srgbClr val="000000"/>
                </a:solidFill>
                <a:latin typeface="Times New Roman" panose="02020603050405020304" pitchFamily="18" charset="0"/>
                <a:ea typeface="Times New Roman" panose="02020603050405020304" pitchFamily="18" charset="0"/>
              </a:rPr>
              <a:t>, </a:t>
            </a:r>
            <a:r>
              <a:rPr lang="ru-RU" sz="1200" kern="1400" dirty="0" err="1" smtClean="0">
                <a:solidFill>
                  <a:srgbClr val="000000"/>
                </a:solidFill>
                <a:latin typeface="Times New Roman" panose="02020603050405020304" pitchFamily="18" charset="0"/>
                <a:ea typeface="Times New Roman" panose="02020603050405020304" pitchFamily="18" charset="0"/>
              </a:rPr>
              <a:t>батыстан</a:t>
            </a:r>
            <a:r>
              <a:rPr lang="ru-RU" sz="1200" kern="1400" dirty="0" smtClean="0">
                <a:solidFill>
                  <a:srgbClr val="000000"/>
                </a:solidFill>
                <a:latin typeface="Times New Roman" panose="02020603050405020304" pitchFamily="18" charset="0"/>
                <a:ea typeface="Times New Roman" panose="02020603050405020304" pitchFamily="18" charset="0"/>
              </a:rPr>
              <a:t> </a:t>
            </a:r>
            <a:r>
              <a:rPr lang="ru-RU" sz="1200" kern="1400" dirty="0" err="1" smtClean="0">
                <a:solidFill>
                  <a:srgbClr val="000000"/>
                </a:solidFill>
                <a:latin typeface="Times New Roman" panose="02020603050405020304" pitchFamily="18" charset="0"/>
                <a:ea typeface="Times New Roman" panose="02020603050405020304" pitchFamily="18" charset="0"/>
              </a:rPr>
              <a:t>жел</a:t>
            </a:r>
            <a:r>
              <a:rPr lang="ru-RU" sz="1200" kern="1400" dirty="0" smtClean="0">
                <a:solidFill>
                  <a:srgbClr val="000000"/>
                </a:solidFill>
                <a:latin typeface="Times New Roman" panose="02020603050405020304" pitchFamily="18" charset="0"/>
                <a:ea typeface="Times New Roman" panose="02020603050405020304" pitchFamily="18" charset="0"/>
              </a:rPr>
              <a:t> со</a:t>
            </a:r>
            <a:r>
              <a:rPr lang="kk-KZ" sz="1200" kern="1400" dirty="0" smtClean="0">
                <a:solidFill>
                  <a:srgbClr val="000000"/>
                </a:solidFill>
                <a:latin typeface="Times New Roman" panose="02020603050405020304" pitchFamily="18" charset="0"/>
                <a:ea typeface="Times New Roman" panose="02020603050405020304" pitchFamily="18" charset="0"/>
              </a:rPr>
              <a:t>ғады, </a:t>
            </a:r>
            <a:r>
              <a:rPr lang="kk-KZ" sz="1200" kern="1400" dirty="0">
                <a:solidFill>
                  <a:srgbClr val="000000"/>
                </a:solidFill>
                <a:latin typeface="Times New Roman" panose="02020603050405020304" pitchFamily="18" charset="0"/>
                <a:ea typeface="Times New Roman" panose="02020603050405020304" pitchFamily="18" charset="0"/>
              </a:rPr>
              <a:t>күші </a:t>
            </a:r>
            <a:r>
              <a:rPr lang="kk-KZ" sz="1200" kern="1400" dirty="0" smtClean="0">
                <a:solidFill>
                  <a:srgbClr val="000000"/>
                </a:solidFill>
                <a:latin typeface="Times New Roman" panose="02020603050405020304" pitchFamily="18" charset="0"/>
                <a:ea typeface="Times New Roman" panose="02020603050405020304" pitchFamily="18" charset="0"/>
              </a:rPr>
              <a:t>5-10 м/с</a:t>
            </a:r>
            <a:r>
              <a:rPr lang="kk-KZ" sz="1200" dirty="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12-14,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0-2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22 </a:t>
            </a:r>
            <a:r>
              <a:rPr lang="kk-KZ" sz="1200" b="1" dirty="0">
                <a:solidFill>
                  <a:prstClr val="black"/>
                </a:solidFill>
                <a:latin typeface="Times New Roman" panose="02020603050405020304" pitchFamily="18" charset="0"/>
                <a:cs typeface="Times New Roman" panose="02020603050405020304" pitchFamily="18" charset="0"/>
              </a:rPr>
              <a:t>наурыз</a:t>
            </a:r>
            <a:endParaRPr lang="kk-KZ" sz="1200" b="1" dirty="0">
              <a:latin typeface="Times New Roman" panose="02020603050405020304" pitchFamily="18" charset="0"/>
              <a:cs typeface="Times New Roman" panose="02020603050405020304" pitchFamily="18" charset="0"/>
            </a:endParaRPr>
          </a:p>
          <a:p>
            <a:pPr lvl="0" algn="ctr"/>
            <a:r>
              <a:rPr lang="kk-KZ"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21</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22 </a:t>
            </a:r>
            <a:r>
              <a:rPr lang="kk-KZ" sz="1200" b="1" dirty="0">
                <a:solidFill>
                  <a:prstClr val="black"/>
                </a:solidFill>
                <a:latin typeface="Times New Roman" panose="02020603050405020304" pitchFamily="18" charset="0"/>
                <a:cs typeface="Times New Roman" panose="02020603050405020304" pitchFamily="18" charset="0"/>
              </a:rPr>
              <a:t>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a:t>
            </a:r>
            <a:r>
              <a:rPr lang="kk-KZ" sz="1200" dirty="0" smtClean="0">
                <a:solidFill>
                  <a:prstClr val="black"/>
                </a:solidFill>
                <a:latin typeface="Times New Roman" panose="02020603050405020304" pitchFamily="18" charset="0"/>
                <a:cs typeface="Times New Roman" panose="02020603050405020304" pitchFamily="18" charset="0"/>
              </a:rPr>
              <a:t>, жауын-шышынсыз. </a:t>
            </a:r>
            <a:r>
              <a:rPr lang="kk-KZ" sz="1200" smtClean="0">
                <a:solidFill>
                  <a:prstClr val="black"/>
                </a:solidFill>
                <a:latin typeface="Times New Roman" panose="02020603050405020304" pitchFamily="18" charset="0"/>
                <a:cs typeface="Times New Roman" panose="02020603050405020304" pitchFamily="18" charset="0"/>
              </a:rPr>
              <a:t>Солтүстік-шығыстан</a:t>
            </a:r>
            <a:r>
              <a:rPr lang="kk-KZ" sz="1200" kern="1400" smtClean="0">
                <a:solidFill>
                  <a:srgbClr val="000000"/>
                </a:solidFill>
                <a:latin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5-10 </a:t>
            </a:r>
            <a:r>
              <a:rPr lang="kk-KZ" sz="1200" kern="1400" dirty="0">
                <a:solidFill>
                  <a:srgbClr val="000000"/>
                </a:solidFill>
                <a:latin typeface="Times New Roman" panose="02020603050405020304" pitchFamily="18" charset="0"/>
                <a:ea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11-13</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75447624"/>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a:t>
                      </a:r>
                      <a:endParaRPr lang="ru-RU" sz="1100" b="0" i="0" u="none" strike="noStrike" dirty="0">
                        <a:solidFill>
                          <a:srgbClr val="000000"/>
                        </a:solidFill>
                        <a:effectLst/>
                        <a:latin typeface="Calibri" panose="020F0502020204030204" pitchFamily="34"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1469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2.153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777" y="3356992"/>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28943" y="2451448"/>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22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Казиева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19499</TotalTime>
  <Words>572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3670</cp:revision>
  <cp:lastPrinted>2021-07-01T07:38:07Z</cp:lastPrinted>
  <dcterms:created xsi:type="dcterms:W3CDTF">2018-03-27T06:03:00Z</dcterms:created>
  <dcterms:modified xsi:type="dcterms:W3CDTF">2024-03-20T07:33:50Z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