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15060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187743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2024 ж.  20 </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Солтүстік-шығыстан</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22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шығыстан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a:solidFill>
                  <a:srgbClr val="000000"/>
                </a:solidFill>
                <a:latin typeface="Times New Roman" panose="02020603050405020304" pitchFamily="18" charset="0"/>
              </a:rPr>
              <a:t>көтеріңкі</a:t>
            </a:r>
            <a:r>
              <a:rPr lang="kk-KZ" altLang="en-US" sz="1200" b="1">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6658928"/>
              </p:ext>
            </p:extLst>
          </p:nvPr>
        </p:nvGraphicFramePr>
        <p:xfrm>
          <a:off x="4923876" y="3809960"/>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 </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618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3460</cp:revision>
  <cp:lastPrinted>2021-07-01T03:56:27Z</cp:lastPrinted>
  <dcterms:created xsi:type="dcterms:W3CDTF">2018-03-27T06:03:00Z</dcterms:created>
  <dcterms:modified xsi:type="dcterms:W3CDTF">2024-03-20T09:57:10Z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