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470657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80</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2024 ж.  </a:t>
            </a:r>
            <a:r>
              <a:rPr lang="kk-KZ" altLang="ru-RU" sz="1200" b="1" dirty="0">
                <a:solidFill>
                  <a:srgbClr val="000000"/>
                </a:solidFill>
                <a:latin typeface="Times New Roman" panose="02020603050405020304" pitchFamily="18" charset="0"/>
                <a:cs typeface="Times New Roman" panose="02020603050405020304" pitchFamily="18" charset="0"/>
              </a:rPr>
              <a:t>20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1</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ctr"/>
            <a:r>
              <a:rPr lang="kk-KZ" altLang="ru-RU" sz="1200" b="1" dirty="0">
                <a:latin typeface="Times New Roman" panose="02020603050405020304" pitchFamily="18" charset="0"/>
                <a:cs typeface="Times New Roman" panose="02020603050405020304" pitchFamily="18" charset="0"/>
              </a:rPr>
              <a:t>22 наурызға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en-US"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en-US"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solidFill>
                <a:srgbClr val="FF0000"/>
              </a:solidFill>
              <a:latin typeface="Times New Roman" pitchFamily="18" charset="0"/>
              <a:cs typeface="Times New Roman" pitchFamily="18" charset="0"/>
            </a:endParaRPr>
          </a:p>
          <a:p>
            <a:pPr lvl="0" algn="ctr"/>
            <a:endParaRPr lang="ru-RU" alt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204864"/>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20 наурыз түнде 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055213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0,09</a:t>
                      </a:r>
                      <a:endParaRPr lang="en-US"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19151</TotalTime>
  <Words>661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3526</cp:revision>
  <cp:lastPrinted>2021-07-01T07:38:07Z</cp:lastPrinted>
  <dcterms:created xsi:type="dcterms:W3CDTF">2018-03-27T06:03:00Z</dcterms:created>
  <dcterms:modified xsi:type="dcterms:W3CDTF">2024-03-20T09:58:30Z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