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2" y="5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4291920"/>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80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97245" y="2735581"/>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1195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0,363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21</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наурызға</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a:t>
            </a:r>
            <a:r>
              <a:rPr lang="kk-KZ" sz="1100" dirty="0" smtClean="0">
                <a:solidFill>
                  <a:prstClr val="black"/>
                </a:solidFill>
                <a:latin typeface="Times New Roman" pitchFamily="18" charset="0"/>
                <a:cs typeface="Times New Roman" pitchFamily="18" charset="0"/>
              </a:rPr>
              <a:t>.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солтүстіктен, күші          9-14 </a:t>
            </a:r>
            <a:r>
              <a:rPr lang="kk-KZ" sz="1100" dirty="0" smtClean="0">
                <a:solidFill>
                  <a:prstClr val="black"/>
                </a:solidFill>
                <a:latin typeface="Times New Roman" pitchFamily="18" charset="0"/>
                <a:cs typeface="Times New Roman" pitchFamily="18" charset="0"/>
              </a:rPr>
              <a:t>м/с. Ауа температурасы түнде 4-6, күндіз 7-9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a:t>
            </a:r>
            <a:r>
              <a:rPr lang="kk-KZ" sz="1100" smtClean="0">
                <a:solidFill>
                  <a:srgbClr val="000000"/>
                </a:solidFill>
                <a:latin typeface="Times New Roman" panose="02020603050405020304" pitchFamily="18" charset="0"/>
                <a:cs typeface="Times New Roman" panose="02020603050405020304" pitchFamily="18" charset="0"/>
                <a:sym typeface="+mn-ea"/>
              </a:rPr>
              <a:t>, </a:t>
            </a:r>
            <a:r>
              <a:rPr lang="kk-KZ" sz="1100" smtClean="0">
                <a:solidFill>
                  <a:srgbClr val="000000"/>
                </a:solidFill>
                <a:latin typeface="Times New Roman" panose="02020603050405020304" pitchFamily="18" charset="0"/>
                <a:cs typeface="Times New Roman" panose="02020603050405020304" pitchFamily="18" charset="0"/>
                <a:sym typeface="+mn-ea"/>
              </a:rPr>
              <a:t>жаңбыр</a:t>
            </a:r>
            <a:r>
              <a:rPr lang="kk-KZ" sz="110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107563" y="358872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27453</TotalTime>
  <Words>585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3275</cp:revision>
  <cp:lastPrinted>2021-07-01T07:38:07Z</cp:lastPrinted>
  <dcterms:created xsi:type="dcterms:W3CDTF">2018-03-27T06:03:00Z</dcterms:created>
  <dcterms:modified xsi:type="dcterms:W3CDTF">2024-03-20T07:06:24Z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