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000" autoAdjust="0"/>
  </p:normalViewPr>
  <p:slideViewPr>
    <p:cSldViewPr showGuides="1">
      <p:cViewPr varScale="1">
        <p:scale>
          <a:sx n="102" d="100"/>
          <a:sy n="102" d="100"/>
        </p:scale>
        <p:origin x="-2424"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80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наурызға 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660327524"/>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xmlns="" val="3583770891"/>
                    </a:ext>
                  </a:extLst>
                </a:gridCol>
                <a:gridCol w="1656184">
                  <a:extLst>
                    <a:ext uri="{9D8B030D-6E8A-4147-A177-3AD203B41FA5}">
                      <a16:colId xmlns:a16="http://schemas.microsoft.com/office/drawing/2014/main" xmlns="" val="1276116030"/>
                    </a:ext>
                  </a:extLst>
                </a:gridCol>
                <a:gridCol w="1224136">
                  <a:extLst>
                    <a:ext uri="{9D8B030D-6E8A-4147-A177-3AD203B41FA5}">
                      <a16:colId xmlns:a16="http://schemas.microsoft.com/office/drawing/2014/main" xmlns=""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16</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0,03</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625</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105</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4</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6</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332656"/>
            <a:ext cx="4824536" cy="1446550"/>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21 </a:t>
            </a:r>
            <a:r>
              <a:rPr lang="kk-KZ" altLang="ru-RU" sz="1100" b="1" dirty="0">
                <a:latin typeface="Times New Roman" pitchFamily="18" charset="0"/>
                <a:cs typeface="Times New Roman" pitchFamily="18" charset="0"/>
              </a:rPr>
              <a:t>наурызға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20 </a:t>
            </a:r>
            <a:r>
              <a:rPr lang="kk-KZ" altLang="ru-RU" sz="1100" b="1" dirty="0">
                <a:solidFill>
                  <a:srgbClr val="000000"/>
                </a:solidFill>
                <a:latin typeface="Times New Roman" pitchFamily="18" charset="0"/>
                <a:cs typeface="Times New Roman" pitchFamily="18" charset="0"/>
              </a:rPr>
              <a:t>наурыздан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21</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наурызға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Оңтүстік-батыстан жел соғады, күші 9-14 м/с. Ауа температурасы түнде 13-15 градус аяз, күндіз 0-2 </a:t>
            </a:r>
            <a:r>
              <a:rPr lang="kk-KZ" sz="1100">
                <a:latin typeface="Times New Roman" pitchFamily="18" charset="0"/>
                <a:cs typeface="Times New Roman" pitchFamily="18" charset="0"/>
              </a:rPr>
              <a:t>градус </a:t>
            </a:r>
            <a:r>
              <a:rPr lang="kk-KZ" sz="1100" smtClean="0">
                <a:latin typeface="Times New Roman" pitchFamily="18" charset="0"/>
                <a:cs typeface="Times New Roman" pitchFamily="18" charset="0"/>
              </a:rPr>
              <a:t>жылы.</a:t>
            </a:r>
            <a:endParaRPr lang="kk-KZ" sz="1100" dirty="0">
              <a:latin typeface="Times New Roman" pitchFamily="18" charset="0"/>
              <a:cs typeface="Times New Roman" pitchFamily="18" charset="0"/>
            </a:endParaRPr>
          </a:p>
          <a:p>
            <a:pPr indent="180975" algn="ctr"/>
            <a:r>
              <a:rPr lang="kk-KZ" altLang="ru-RU" sz="1100" b="1" dirty="0" smtClean="0">
                <a:solidFill>
                  <a:srgbClr val="000000"/>
                </a:solidFill>
                <a:latin typeface="Times New Roman" pitchFamily="18" charset="0"/>
                <a:cs typeface="Times New Roman" pitchFamily="18" charset="0"/>
              </a:rPr>
              <a:t>22 </a:t>
            </a:r>
            <a:r>
              <a:rPr lang="kk-KZ" altLang="ru-RU" sz="1100" b="1" dirty="0">
                <a:solidFill>
                  <a:srgbClr val="000000"/>
                </a:solidFill>
                <a:latin typeface="Times New Roman" pitchFamily="18" charset="0"/>
                <a:cs typeface="Times New Roman" pitchFamily="18" charset="0"/>
              </a:rPr>
              <a:t>наурызға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21</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наурыздан 2</a:t>
            </a:r>
            <a:r>
              <a:rPr lang="ru-RU" altLang="ru-RU" sz="1100" b="1" dirty="0">
                <a:solidFill>
                  <a:srgbClr val="000000"/>
                </a:solidFill>
                <a:latin typeface="Times New Roman" pitchFamily="18" charset="0"/>
                <a:cs typeface="Times New Roman" pitchFamily="18" charset="0"/>
              </a:rPr>
              <a:t>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22 </a:t>
            </a:r>
            <a:r>
              <a:rPr lang="kk-KZ" altLang="ru-RU" sz="1100" b="1" dirty="0">
                <a:solidFill>
                  <a:srgbClr val="000000"/>
                </a:solidFill>
                <a:latin typeface="Times New Roman" pitchFamily="18" charset="0"/>
                <a:cs typeface="Times New Roman" pitchFamily="18" charset="0"/>
              </a:rPr>
              <a:t>наурызға</a:t>
            </a:r>
            <a:r>
              <a:rPr lang="kk-KZ"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a:latin typeface="Times New Roman" pitchFamily="18" charset="0"/>
                <a:cs typeface="Times New Roman" pitchFamily="18" charset="0"/>
              </a:rPr>
              <a:t>Көшпелі бұлтты, жауын-шашынсыз. Оңтүстік-батыстан жел соғады, күші 9-14 м/с. Ауа температурасы  11-13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060848"/>
            <a:ext cx="4608512"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21</a:t>
            </a:r>
            <a:r>
              <a:rPr lang="kk-KZ" sz="1200" dirty="0" smtClean="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наурызда</a:t>
            </a:r>
            <a:r>
              <a:rPr lang="kk-KZ" sz="1200" dirty="0">
                <a:solidFill>
                  <a:srgbClr val="000000"/>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22 </a:t>
            </a:r>
            <a:r>
              <a:rPr lang="kk-KZ" sz="1200" dirty="0">
                <a:solidFill>
                  <a:srgbClr val="000000"/>
                </a:solidFill>
                <a:latin typeface="Times New Roman" pitchFamily="18" charset="0"/>
                <a:cs typeface="Times New Roman" pitchFamily="18" charset="0"/>
              </a:rPr>
              <a:t>наурызға караған </a:t>
            </a:r>
            <a:r>
              <a:rPr lang="ru-RU" sz="12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smtClean="0">
                <a:solidFill>
                  <a:srgbClr val="000000"/>
                </a:solidFill>
                <a:latin typeface="Times New Roman" panose="02020603050405020304" pitchFamily="18" charset="0"/>
                <a:cs typeface="Times New Roman" panose="02020603050405020304" pitchFamily="18" charset="0"/>
              </a:rPr>
              <a:t>/Т.Марьина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14654</TotalTime>
  <Words>549</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4403</cp:revision>
  <cp:lastPrinted>2021-07-01T03:56:27Z</cp:lastPrinted>
  <dcterms:created xsi:type="dcterms:W3CDTF">2018-03-27T06:03:00Z</dcterms:created>
  <dcterms:modified xsi:type="dcterms:W3CDTF">2024-03-20T06:30:26Z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