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05440" y="13006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26234300"/>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№80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en-US"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1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solidFill>
                  <a:srgbClr val="000000"/>
                </a:solidFill>
                <a:latin typeface="Times New Roman" panose="02020603050405020304" pitchFamily="18" charset="0"/>
                <a:cs typeface="Times New Roman" panose="02020603050405020304" pitchFamily="18" charset="0"/>
              </a:rPr>
              <a:t>    2024 ж. </a:t>
            </a:r>
            <a:r>
              <a:rPr lang="kk-KZ" altLang="ru-RU" sz="1200" b="1" dirty="0">
                <a:solidFill>
                  <a:srgbClr val="000000"/>
                </a:solidFill>
                <a:latin typeface="Times New Roman" panose="02020603050405020304" pitchFamily="18" charset="0"/>
                <a:cs typeface="Times New Roman" panose="02020603050405020304" pitchFamily="18" charset="0"/>
              </a:rPr>
              <a:t>20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1</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Көшпелі бұлтты, жауын-шашынсыз. Солтүстік-шығыстан жел соғады, күші 9-14 м/с. Ауа температурасы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a:latin typeface="Times New Roman" pitchFamily="18" charset="0"/>
                <a:cs typeface="Times New Roman" pitchFamily="18" charset="0"/>
              </a:rPr>
              <a:t> 4-6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ctr"/>
            <a:r>
              <a:rPr lang="kk-KZ" altLang="ru-RU" sz="1200" b="1" dirty="0">
                <a:solidFill>
                  <a:srgbClr val="000000"/>
                </a:solidFill>
                <a:latin typeface="Times New Roman" panose="02020603050405020304" pitchFamily="18" charset="0"/>
                <a:cs typeface="Times New Roman" panose="02020603050405020304" pitchFamily="18" charset="0"/>
              </a:rPr>
              <a:t>22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en-US" sz="1200" b="1" dirty="0">
                <a:solidFill>
                  <a:srgbClr val="000000"/>
                </a:solidFill>
                <a:latin typeface="Times New Roman" panose="02020603050405020304" pitchFamily="18" charset="0"/>
                <a:cs typeface="Times New Roman" panose="02020603050405020304" pitchFamily="18" charset="0"/>
              </a:rPr>
              <a:t>2</a:t>
            </a:r>
            <a:r>
              <a:rPr lang="kk-KZ" sz="1200" b="1" dirty="0">
                <a:solidFill>
                  <a:srgbClr val="000000"/>
                </a:solidFill>
                <a:latin typeface="Times New Roman" panose="02020603050405020304" pitchFamily="18" charset="0"/>
                <a:cs typeface="Times New Roman" panose="02020603050405020304" pitchFamily="18" charset="0"/>
              </a:rPr>
              <a:t>1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22</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жауын-шашынсыз. Солтүстік-шығыстан жел соғады, күші 9-14 м/с. Ауа температурасы 1-3 градус аяз.</a:t>
            </a:r>
          </a:p>
          <a:p>
            <a:pPr lvl="0" algn="ctr"/>
            <a:endParaRPr lang="ru-RU" alt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20</a:t>
            </a:r>
            <a:r>
              <a:rPr lang="en-US" altLang="ru-RU" sz="1200" b="1">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a:t>
            </a:r>
            <a:r>
              <a:rPr lang="ru-RU" altLang="en-US" sz="1200" b="1" dirty="0">
                <a:solidFill>
                  <a:srgbClr val="000000"/>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2777851"/>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 Д.М./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18464</TotalTime>
  <Words>602</Words>
  <Application>Microsoft Office PowerPoint</Application>
  <PresentationFormat>Лист A4 (210x297 мм)</PresentationFormat>
  <Paragraphs>85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3453</cp:revision>
  <cp:lastPrinted>2021-07-01T07:38:07Z</cp:lastPrinted>
  <dcterms:created xsi:type="dcterms:W3CDTF">2018-03-27T06:03:00Z</dcterms:created>
  <dcterms:modified xsi:type="dcterms:W3CDTF">2024-03-20T09:53:17Z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