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5164200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20 наурыз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a:t>
            </a:r>
            <a:r>
              <a:rPr lang="kk-KZ" sz="1200" dirty="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түнде </a:t>
            </a:r>
            <a:r>
              <a:rPr lang="" sz="1200" dirty="0">
                <a:solidFill>
                  <a:prstClr val="black"/>
                </a:solidFill>
                <a:latin typeface="Times New Roman" pitchFamily="18" charset="0"/>
                <a:cs typeface="Times New Roman" pitchFamily="18" charset="0"/>
              </a:rPr>
              <a:t>жауын-шашын</a:t>
            </a:r>
            <a:r>
              <a:rPr lang="kk-KZ" sz="1200" dirty="0">
                <a:solidFill>
                  <a:prstClr val="black"/>
                </a:solidFill>
                <a:latin typeface="Times New Roman" pitchFamily="18" charset="0"/>
                <a:cs typeface="Times New Roman" pitchFamily="18" charset="0"/>
              </a:rPr>
              <a:t> (жаңбыр, қар).</a:t>
            </a:r>
            <a:r>
              <a:rPr lang="ru-RU"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cs typeface="Times New Roman" pitchFamily="18" charset="0"/>
              </a:rPr>
              <a:t>ел солтүстік-батыстан соғады, күші 5-10 м/с. Ауа температурасы түнде 1-3° аяз, күндіз 1-3° жылы болады.</a:t>
            </a: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21 </a:t>
            </a:r>
            <a:r>
              <a:rPr lang="kk-KZ" altLang="ru-RU"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2</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a:t>
            </a:r>
            <a:r>
              <a:rPr lang="kk-KZ" sz="1200" dirty="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жауын-шашынсыз.</a:t>
            </a:r>
            <a:r>
              <a:rPr lang="ru-RU"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cs typeface="Times New Roman" pitchFamily="18" charset="0"/>
              </a:rPr>
              <a:t>ел </a:t>
            </a:r>
            <a:r>
              <a:rPr lang="ru-RU" sz="1200" dirty="0" err="1">
                <a:solidFill>
                  <a:prstClr val="black"/>
                </a:solidFill>
                <a:latin typeface="Times New Roman" pitchFamily="18" charset="0"/>
                <a:cs typeface="Times New Roman" pitchFamily="18" charset="0"/>
              </a:rPr>
              <a:t>солтүстік-шығыстан</a:t>
            </a:r>
            <a:r>
              <a:rPr lang="kk-KZ" sz="1200" dirty="0">
                <a:solidFill>
                  <a:prstClr val="black"/>
                </a:solidFill>
                <a:latin typeface="Times New Roman" pitchFamily="18" charset="0"/>
                <a:cs typeface="Times New Roman" pitchFamily="18" charset="0"/>
              </a:rPr>
              <a:t> соғады, күші 3-8 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11308" y="231963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42504"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23127452"/>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Бухтоярова Л.А.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18546</TotalTime>
  <Words>566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3327</cp:revision>
  <cp:lastPrinted>2021-07-01T03:56:27Z</cp:lastPrinted>
  <dcterms:created xsi:type="dcterms:W3CDTF">2018-03-27T06:03:00Z</dcterms:created>
  <dcterms:modified xsi:type="dcterms:W3CDTF">2024-03-20T08:31:04Z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