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65149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2554459"/>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853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74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таңертең тұман. Жел солтүстік-шығыстан соғады, күші 5-10 м/с. Ауа температурасы түнде 8-10 градус аяз, күндіз 0-2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22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24838</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4730</cp:revision>
  <cp:lastPrinted>2021-07-01T03:56:27Z</cp:lastPrinted>
  <dcterms:created xsi:type="dcterms:W3CDTF">2018-03-27T06:03:00Z</dcterms:created>
  <dcterms:modified xsi:type="dcterms:W3CDTF">2024-03-20T06:42:20Z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