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4389489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865022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наурызға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кей уақытта өте қатты жаңбыр, 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кей уақытта 25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наурыз</a:t>
            </a:r>
            <a:r>
              <a:rPr 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      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13671</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3174</cp:revision>
  <cp:lastPrinted>2021-07-01T03:56:27Z</cp:lastPrinted>
  <dcterms:created xsi:type="dcterms:W3CDTF">2018-03-27T06:03:00Z</dcterms:created>
  <dcterms:modified xsi:type="dcterms:W3CDTF">2024-03-20T06:20:28Z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